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156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41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62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634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99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08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350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01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204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0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235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7CD72-97FD-446F-B868-1161DC4A2751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BA0A3-0530-4BE4-8855-A6833BD9CE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723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88831" y="2071932"/>
            <a:ext cx="9144000" cy="2387600"/>
          </a:xfrm>
        </p:spPr>
        <p:txBody>
          <a:bodyPr anchor="ctr">
            <a:normAutofit/>
          </a:bodyPr>
          <a:lstStyle/>
          <a:p>
            <a:r>
              <a:rPr lang="zh-CN" altLang="en-US" sz="13800" dirty="0"/>
              <a:t>环境边界</a:t>
            </a:r>
          </a:p>
        </p:txBody>
      </p:sp>
    </p:spTree>
    <p:extLst>
      <p:ext uri="{BB962C8B-B14F-4D97-AF65-F5344CB8AC3E}">
        <p14:creationId xmlns:p14="http://schemas.microsoft.com/office/powerpoint/2010/main" val="3998033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374EC-EC35-43EF-9751-B8CDB6E7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反弹案例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98EBE4-73A4-4429-8772-D777406F4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535" y="1480761"/>
            <a:ext cx="6802930" cy="506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94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933" y="668927"/>
            <a:ext cx="5952635" cy="52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95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越界处理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17511"/>
            <a:ext cx="10515600" cy="4351338"/>
          </a:xfrm>
        </p:spPr>
        <p:txBody>
          <a:bodyPr/>
          <a:lstStyle/>
          <a:p>
            <a:r>
              <a:rPr lang="zh-CN" altLang="en-US" dirty="0"/>
              <a:t>将物体移除。</a:t>
            </a:r>
            <a:endParaRPr lang="en-US" altLang="zh-CN" dirty="0"/>
          </a:p>
          <a:p>
            <a:r>
              <a:rPr lang="zh-CN" altLang="en-US" dirty="0"/>
              <a:t>将物体设置回边界内，就像产生了一个新的物体一样。</a:t>
            </a:r>
            <a:endParaRPr lang="en-US" altLang="zh-CN" dirty="0"/>
          </a:p>
          <a:p>
            <a:r>
              <a:rPr lang="zh-CN" altLang="en-US" dirty="0"/>
              <a:t>让同一个物体出现在边界的另一个位置。</a:t>
            </a:r>
            <a:endParaRPr lang="en-US" altLang="zh-CN" dirty="0"/>
          </a:p>
          <a:p>
            <a:r>
              <a:rPr lang="zh-CN" altLang="en-US" dirty="0"/>
              <a:t>将物体反弹回到边界内。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5336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超出边界移除物体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111" y="1579485"/>
            <a:ext cx="8941777" cy="475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11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6772088" y="140677"/>
            <a:ext cx="0" cy="655906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6772088" y="2091062"/>
            <a:ext cx="1606732" cy="1606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4115974" y="140677"/>
            <a:ext cx="0" cy="664698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2509242" y="2091062"/>
            <a:ext cx="1606732" cy="16067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7575454" y="915405"/>
            <a:ext cx="0" cy="41801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772088" y="3998239"/>
            <a:ext cx="8033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042164" y="4114019"/>
            <a:ext cx="263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  <a:endParaRPr lang="zh-CN" altLang="en-US" dirty="0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1011115" y="2894428"/>
            <a:ext cx="98627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V="1">
            <a:off x="7575454" y="1176662"/>
            <a:ext cx="1796142" cy="1717766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9672042" y="915405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</a:t>
            </a:r>
            <a:endParaRPr lang="zh-CN" altLang="en-US" dirty="0"/>
          </a:p>
        </p:txBody>
      </p:sp>
      <p:cxnSp>
        <p:nvCxnSpPr>
          <p:cNvPr id="26" name="直接箭头连接符 25"/>
          <p:cNvCxnSpPr/>
          <p:nvPr/>
        </p:nvCxnSpPr>
        <p:spPr>
          <a:xfrm flipH="1">
            <a:off x="3297116" y="915405"/>
            <a:ext cx="11619" cy="48699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7042164" y="5785338"/>
            <a:ext cx="30426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>
            <a:off x="1336431" y="386862"/>
            <a:ext cx="31916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3312608" y="4105896"/>
            <a:ext cx="8033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3608807" y="4231376"/>
            <a:ext cx="24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8225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27B585-A534-4F1D-86CF-753BD7EC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重置物体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61EAE3-1DD5-4FFD-AAB1-E259136AD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001" y="1590881"/>
            <a:ext cx="6229997" cy="464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2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69136A-4511-4465-96DB-6AB513306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屏幕环绕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24898C1-2C88-4E29-B68F-4EC2BE9A496A}"/>
              </a:ext>
            </a:extLst>
          </p:cNvPr>
          <p:cNvSpPr txBox="1"/>
          <p:nvPr/>
        </p:nvSpPr>
        <p:spPr>
          <a:xfrm>
            <a:off x="4041591" y="1506022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让同一个物体出现在边界的另一个位置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864884-9BFC-4722-A543-634105A8B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332" y="1982981"/>
            <a:ext cx="6123333" cy="456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225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F2FBAA3-B685-4873-ACCB-D8BB2E4B9B5E}"/>
              </a:ext>
            </a:extLst>
          </p:cNvPr>
          <p:cNvSpPr/>
          <p:nvPr/>
        </p:nvSpPr>
        <p:spPr>
          <a:xfrm>
            <a:off x="1846555" y="958788"/>
            <a:ext cx="7776839" cy="5060272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FB3C8E10-186B-4B3C-B736-C25E875E509D}"/>
              </a:ext>
            </a:extLst>
          </p:cNvPr>
          <p:cNvSpPr/>
          <p:nvPr/>
        </p:nvSpPr>
        <p:spPr>
          <a:xfrm>
            <a:off x="9623394" y="2796466"/>
            <a:ext cx="1029809" cy="79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F84B4987-75A1-4AF9-8447-B57717FD07C2}"/>
              </a:ext>
            </a:extLst>
          </p:cNvPr>
          <p:cNvSpPr/>
          <p:nvPr/>
        </p:nvSpPr>
        <p:spPr>
          <a:xfrm>
            <a:off x="816746" y="2796466"/>
            <a:ext cx="1029809" cy="798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F913804-FBC7-43DE-BD0B-A0DA1667D0B3}"/>
              </a:ext>
            </a:extLst>
          </p:cNvPr>
          <p:cNvCxnSpPr>
            <a:cxnSpLocks/>
          </p:cNvCxnSpPr>
          <p:nvPr/>
        </p:nvCxnSpPr>
        <p:spPr>
          <a:xfrm flipV="1">
            <a:off x="1273946" y="2112885"/>
            <a:ext cx="1" cy="2787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13575B6D-7078-4F7F-A661-0E3D319B29C7}"/>
              </a:ext>
            </a:extLst>
          </p:cNvPr>
          <p:cNvCxnSpPr>
            <a:cxnSpLocks/>
          </p:cNvCxnSpPr>
          <p:nvPr/>
        </p:nvCxnSpPr>
        <p:spPr>
          <a:xfrm flipV="1">
            <a:off x="10080595" y="2112885"/>
            <a:ext cx="0" cy="25123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E0CF8E5-7470-409F-8474-0A0D179AB1A0}"/>
              </a:ext>
            </a:extLst>
          </p:cNvPr>
          <p:cNvCxnSpPr/>
          <p:nvPr/>
        </p:nvCxnSpPr>
        <p:spPr>
          <a:xfrm>
            <a:off x="588145" y="3195961"/>
            <a:ext cx="1097058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3306568B-B9F4-49A7-A1B2-96F3B9F098C5}"/>
              </a:ext>
            </a:extLst>
          </p:cNvPr>
          <p:cNvSpPr txBox="1"/>
          <p:nvPr/>
        </p:nvSpPr>
        <p:spPr>
          <a:xfrm>
            <a:off x="5504155" y="2610035"/>
            <a:ext cx="396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144C356-969E-414D-B524-22D91F7B0EB7}"/>
              </a:ext>
            </a:extLst>
          </p:cNvPr>
          <p:cNvCxnSpPr/>
          <p:nvPr/>
        </p:nvCxnSpPr>
        <p:spPr>
          <a:xfrm>
            <a:off x="1571348" y="3195961"/>
            <a:ext cx="0" cy="102981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C6B15E4B-FAD2-4585-A0A8-9F985D273E81}"/>
              </a:ext>
            </a:extLst>
          </p:cNvPr>
          <p:cNvSpPr txBox="1"/>
          <p:nvPr/>
        </p:nvSpPr>
        <p:spPr>
          <a:xfrm>
            <a:off x="1340475" y="4279037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w/2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EBE89FF-7B72-400B-8454-190984C0AB88}"/>
              </a:ext>
            </a:extLst>
          </p:cNvPr>
          <p:cNvSpPr txBox="1"/>
          <p:nvPr/>
        </p:nvSpPr>
        <p:spPr>
          <a:xfrm>
            <a:off x="9574514" y="3767661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w/2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0592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69FEE0-EE05-4239-8491-23A2A069E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边界反弹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4D6DA8-4966-4698-B23A-8E8ACA11F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检查物体是否越过边界</a:t>
            </a:r>
            <a:endParaRPr lang="en-US" altLang="zh-CN" dirty="0"/>
          </a:p>
          <a:p>
            <a:r>
              <a:rPr lang="zh-CN" altLang="en-US" dirty="0"/>
              <a:t>如果发生越界，那么将物体置回边界</a:t>
            </a:r>
            <a:endParaRPr lang="en-US" altLang="zh-CN" dirty="0"/>
          </a:p>
          <a:p>
            <a:r>
              <a:rPr lang="zh-CN" altLang="en-US" dirty="0"/>
              <a:t>对物体的速度向量取反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11586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106</Words>
  <Application>Microsoft Office PowerPoint</Application>
  <PresentationFormat>宽屏</PresentationFormat>
  <Paragraphs>21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环境边界</vt:lpstr>
      <vt:lpstr>PowerPoint 演示文稿</vt:lpstr>
      <vt:lpstr>越界处理</vt:lpstr>
      <vt:lpstr>超出边界移除物体</vt:lpstr>
      <vt:lpstr>PowerPoint 演示文稿</vt:lpstr>
      <vt:lpstr>重置物体</vt:lpstr>
      <vt:lpstr>屏幕环绕</vt:lpstr>
      <vt:lpstr>PowerPoint 演示文稿</vt:lpstr>
      <vt:lpstr>边界反弹</vt:lpstr>
      <vt:lpstr>反弹案例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边界</dc:title>
  <dc:creator>master</dc:creator>
  <cp:lastModifiedBy>master</cp:lastModifiedBy>
  <cp:revision>20</cp:revision>
  <dcterms:created xsi:type="dcterms:W3CDTF">2017-08-07T06:38:18Z</dcterms:created>
  <dcterms:modified xsi:type="dcterms:W3CDTF">2017-08-17T06:26:18Z</dcterms:modified>
</cp:coreProperties>
</file>

<file path=docProps/thumbnail.jpeg>
</file>